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4"/>
  </p:notesMasterIdLst>
  <p:handoutMasterIdLst>
    <p:handoutMasterId r:id="rId15"/>
  </p:handoutMasterIdLst>
  <p:sldIdLst>
    <p:sldId id="257" r:id="rId5"/>
    <p:sldId id="361" r:id="rId6"/>
    <p:sldId id="334" r:id="rId7"/>
    <p:sldId id="353" r:id="rId8"/>
    <p:sldId id="355" r:id="rId9"/>
    <p:sldId id="365" r:id="rId10"/>
    <p:sldId id="366" r:id="rId11"/>
    <p:sldId id="357" r:id="rId12"/>
    <p:sldId id="34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26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1575FC-5F00-41A1-A517-82CFD6C29467}" type="doc">
      <dgm:prSet loTypeId="urn:microsoft.com/office/officeart/2005/8/layout/vList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A6D450-1C04-4F0D-9247-43D9FBDEE484}">
      <dgm:prSet phldrT="[Text]"/>
      <dgm:spPr/>
      <dgm:t>
        <a:bodyPr/>
        <a:lstStyle/>
        <a:p>
          <a:r>
            <a:rPr lang="en-CA" dirty="0"/>
            <a:t>Step 1: Overview the data set</a:t>
          </a:r>
          <a:endParaRPr lang="en-US" dirty="0"/>
        </a:p>
      </dgm:t>
    </dgm:pt>
    <dgm:pt modelId="{8252C7E7-EF90-41A2-8E9D-168416A68161}" type="parTrans" cxnId="{0A514CBC-A2FE-44D5-BBA4-FC5FE3FBA340}">
      <dgm:prSet/>
      <dgm:spPr/>
      <dgm:t>
        <a:bodyPr/>
        <a:lstStyle/>
        <a:p>
          <a:endParaRPr lang="en-US"/>
        </a:p>
      </dgm:t>
    </dgm:pt>
    <dgm:pt modelId="{629E48C5-766A-4E03-A5DC-E9763B0D26BD}" type="sibTrans" cxnId="{0A514CBC-A2FE-44D5-BBA4-FC5FE3FBA340}">
      <dgm:prSet/>
      <dgm:spPr/>
      <dgm:t>
        <a:bodyPr/>
        <a:lstStyle/>
        <a:p>
          <a:endParaRPr lang="en-US"/>
        </a:p>
      </dgm:t>
    </dgm:pt>
    <dgm:pt modelId="{E3A7828A-CFF9-4A7A-9BD7-BCC44879E093}">
      <dgm:prSet phldrT="[Text]" custT="1"/>
      <dgm:spPr/>
      <dgm:t>
        <a:bodyPr/>
        <a:lstStyle/>
        <a:p>
          <a:r>
            <a:rPr lang="en-CA" sz="1200" dirty="0"/>
            <a:t>The dataset consisted of a table  of Airbnb listings in New York from 2008 to 2014</a:t>
          </a:r>
          <a:endParaRPr lang="en-US" sz="1200" dirty="0"/>
        </a:p>
      </dgm:t>
    </dgm:pt>
    <dgm:pt modelId="{D4120EBE-355E-4582-A423-F00C2CA806C9}" type="parTrans" cxnId="{169F4F67-C541-4EAB-8080-906E6FFBDBEB}">
      <dgm:prSet/>
      <dgm:spPr/>
      <dgm:t>
        <a:bodyPr/>
        <a:lstStyle/>
        <a:p>
          <a:endParaRPr lang="en-US"/>
        </a:p>
      </dgm:t>
    </dgm:pt>
    <dgm:pt modelId="{A0D6CBE9-343E-4C04-973F-7B36F63C287A}" type="sibTrans" cxnId="{169F4F67-C541-4EAB-8080-906E6FFBDBEB}">
      <dgm:prSet/>
      <dgm:spPr/>
      <dgm:t>
        <a:bodyPr/>
        <a:lstStyle/>
        <a:p>
          <a:endParaRPr lang="en-US"/>
        </a:p>
      </dgm:t>
    </dgm:pt>
    <dgm:pt modelId="{2453A889-3F31-4DEA-B124-5D7302F297F2}">
      <dgm:prSet phldrT="[Text]" custT="1"/>
      <dgm:spPr/>
      <dgm:t>
        <a:bodyPr/>
        <a:lstStyle/>
        <a:p>
          <a:r>
            <a:rPr lang="en-CA" sz="1200" dirty="0"/>
            <a:t>There are 4 key factors in the table :</a:t>
          </a:r>
          <a:endParaRPr lang="en-US" sz="1200" dirty="0"/>
        </a:p>
      </dgm:t>
    </dgm:pt>
    <dgm:pt modelId="{89D5CCD6-4610-42A5-8C30-D48151148B19}" type="parTrans" cxnId="{0782314F-27BD-4825-81B8-E1568E8AF691}">
      <dgm:prSet/>
      <dgm:spPr/>
      <dgm:t>
        <a:bodyPr/>
        <a:lstStyle/>
        <a:p>
          <a:endParaRPr lang="en-US"/>
        </a:p>
      </dgm:t>
    </dgm:pt>
    <dgm:pt modelId="{5F567482-E76D-4799-A344-D3FF85B9EFD3}" type="sibTrans" cxnId="{0782314F-27BD-4825-81B8-E1568E8AF691}">
      <dgm:prSet/>
      <dgm:spPr/>
      <dgm:t>
        <a:bodyPr/>
        <a:lstStyle/>
        <a:p>
          <a:endParaRPr lang="en-US"/>
        </a:p>
      </dgm:t>
    </dgm:pt>
    <dgm:pt modelId="{8F3EA302-1273-47FB-B513-757EFC97C646}">
      <dgm:prSet phldrT="[Text]"/>
      <dgm:spPr/>
      <dgm:t>
        <a:bodyPr/>
        <a:lstStyle/>
        <a:p>
          <a:r>
            <a:rPr lang="en-CA" dirty="0"/>
            <a:t>Step 2: Identify categories and numerical variables </a:t>
          </a:r>
          <a:endParaRPr lang="en-US" dirty="0"/>
        </a:p>
      </dgm:t>
    </dgm:pt>
    <dgm:pt modelId="{BEF659E8-F47E-4033-845F-C784D5F4C146}" type="parTrans" cxnId="{9030CBCA-E12D-4D79-9E20-16BB40BD0E87}">
      <dgm:prSet/>
      <dgm:spPr/>
      <dgm:t>
        <a:bodyPr/>
        <a:lstStyle/>
        <a:p>
          <a:endParaRPr lang="en-US"/>
        </a:p>
      </dgm:t>
    </dgm:pt>
    <dgm:pt modelId="{D926D076-D451-4988-BFA0-2FFA35D93524}" type="sibTrans" cxnId="{9030CBCA-E12D-4D79-9E20-16BB40BD0E87}">
      <dgm:prSet/>
      <dgm:spPr/>
      <dgm:t>
        <a:bodyPr/>
        <a:lstStyle/>
        <a:p>
          <a:endParaRPr lang="en-US"/>
        </a:p>
      </dgm:t>
    </dgm:pt>
    <dgm:pt modelId="{DE17E1F1-4407-4D7C-882F-E1975BB7CDEF}">
      <dgm:prSet phldrT="[Text]"/>
      <dgm:spPr/>
      <dgm:t>
        <a:bodyPr/>
        <a:lstStyle/>
        <a:p>
          <a:r>
            <a:rPr lang="en-CA" dirty="0"/>
            <a:t>Using variables that help for the analysis</a:t>
          </a:r>
          <a:endParaRPr lang="en-US" dirty="0"/>
        </a:p>
      </dgm:t>
    </dgm:pt>
    <dgm:pt modelId="{9136C1A5-E23C-420B-940B-ECD19C7A4CA2}" type="parTrans" cxnId="{97790E66-B0A8-4A2A-85E2-41FA5ADE1A53}">
      <dgm:prSet/>
      <dgm:spPr/>
      <dgm:t>
        <a:bodyPr/>
        <a:lstStyle/>
        <a:p>
          <a:endParaRPr lang="en-US"/>
        </a:p>
      </dgm:t>
    </dgm:pt>
    <dgm:pt modelId="{512FC40C-DE0D-466A-93DF-0850BF8EB89A}" type="sibTrans" cxnId="{97790E66-B0A8-4A2A-85E2-41FA5ADE1A53}">
      <dgm:prSet/>
      <dgm:spPr/>
      <dgm:t>
        <a:bodyPr/>
        <a:lstStyle/>
        <a:p>
          <a:endParaRPr lang="en-US"/>
        </a:p>
      </dgm:t>
    </dgm:pt>
    <dgm:pt modelId="{B2011E71-A48D-400F-A08F-85EA7D0CB772}">
      <dgm:prSet phldrT="[Text]" custT="1"/>
      <dgm:spPr/>
      <dgm:t>
        <a:bodyPr/>
        <a:lstStyle/>
        <a:p>
          <a:r>
            <a:rPr lang="en-CA" sz="1200" dirty="0"/>
            <a:t>Room Type</a:t>
          </a:r>
          <a:endParaRPr lang="en-US" sz="1200" dirty="0"/>
        </a:p>
      </dgm:t>
    </dgm:pt>
    <dgm:pt modelId="{A47647CF-0AD9-41CF-8D67-AEEF99C7DFAD}" type="parTrans" cxnId="{A55FB0A9-3E9B-422F-9ADB-BEBD5795651D}">
      <dgm:prSet/>
      <dgm:spPr/>
      <dgm:t>
        <a:bodyPr/>
        <a:lstStyle/>
        <a:p>
          <a:endParaRPr lang="en-US"/>
        </a:p>
      </dgm:t>
    </dgm:pt>
    <dgm:pt modelId="{3C2A2333-E8E3-4158-8066-F007E22FFF25}" type="sibTrans" cxnId="{A55FB0A9-3E9B-422F-9ADB-BEBD5795651D}">
      <dgm:prSet/>
      <dgm:spPr/>
      <dgm:t>
        <a:bodyPr/>
        <a:lstStyle/>
        <a:p>
          <a:endParaRPr lang="en-US"/>
        </a:p>
      </dgm:t>
    </dgm:pt>
    <dgm:pt modelId="{23A4F309-7D52-4C1D-B8DA-7865983D8E00}">
      <dgm:prSet phldrT="[Text]" custT="1"/>
      <dgm:spPr/>
      <dgm:t>
        <a:bodyPr/>
        <a:lstStyle/>
        <a:p>
          <a:r>
            <a:rPr lang="en-CA" sz="1200" dirty="0"/>
            <a:t>Beds</a:t>
          </a:r>
          <a:endParaRPr lang="en-US" sz="1200" dirty="0"/>
        </a:p>
      </dgm:t>
    </dgm:pt>
    <dgm:pt modelId="{D8CF68E1-391C-4562-870A-837816F5648F}" type="parTrans" cxnId="{BBC951EF-C458-461D-B1D9-9A9729311C37}">
      <dgm:prSet/>
      <dgm:spPr/>
      <dgm:t>
        <a:bodyPr/>
        <a:lstStyle/>
        <a:p>
          <a:endParaRPr lang="en-US"/>
        </a:p>
      </dgm:t>
    </dgm:pt>
    <dgm:pt modelId="{2AA364BC-2CE4-4578-8B71-025337EB87AD}" type="sibTrans" cxnId="{BBC951EF-C458-461D-B1D9-9A9729311C37}">
      <dgm:prSet/>
      <dgm:spPr/>
      <dgm:t>
        <a:bodyPr/>
        <a:lstStyle/>
        <a:p>
          <a:endParaRPr lang="en-US"/>
        </a:p>
      </dgm:t>
    </dgm:pt>
    <dgm:pt modelId="{9C690F5A-BF0E-4FD7-8E62-28320AD3CF2E}">
      <dgm:prSet phldrT="[Text]" custT="1"/>
      <dgm:spPr/>
      <dgm:t>
        <a:bodyPr/>
        <a:lstStyle/>
        <a:p>
          <a:r>
            <a:rPr lang="en-CA" sz="1200" dirty="0"/>
            <a:t>Price</a:t>
          </a:r>
          <a:endParaRPr lang="en-US" sz="1200" dirty="0"/>
        </a:p>
      </dgm:t>
    </dgm:pt>
    <dgm:pt modelId="{D24A66A0-A20A-40A5-A8EC-5B1BCF8D545D}" type="parTrans" cxnId="{AF71BF41-9474-416E-885C-16F873BDB62D}">
      <dgm:prSet/>
      <dgm:spPr/>
      <dgm:t>
        <a:bodyPr/>
        <a:lstStyle/>
        <a:p>
          <a:endParaRPr lang="en-US"/>
        </a:p>
      </dgm:t>
    </dgm:pt>
    <dgm:pt modelId="{76EFBEFB-8769-4F0A-8468-26586089C3C1}" type="sibTrans" cxnId="{AF71BF41-9474-416E-885C-16F873BDB62D}">
      <dgm:prSet/>
      <dgm:spPr/>
      <dgm:t>
        <a:bodyPr/>
        <a:lstStyle/>
        <a:p>
          <a:endParaRPr lang="en-US"/>
        </a:p>
      </dgm:t>
    </dgm:pt>
    <dgm:pt modelId="{E083FC4D-D4B5-4027-94AC-A687A1A26BE2}">
      <dgm:prSet phldrT="[Text]" custT="1"/>
      <dgm:spPr/>
      <dgm:t>
        <a:bodyPr/>
        <a:lstStyle/>
        <a:p>
          <a:r>
            <a:rPr lang="en-CA" sz="1200" dirty="0"/>
            <a:t>Neighbourhood</a:t>
          </a:r>
          <a:endParaRPr lang="en-US" sz="1200" dirty="0"/>
        </a:p>
      </dgm:t>
    </dgm:pt>
    <dgm:pt modelId="{0DF2C2B5-6D3E-45F0-BA8D-EEC0AAB1C28B}" type="parTrans" cxnId="{2BE239C2-288D-4253-A500-436128C0C2DD}">
      <dgm:prSet/>
      <dgm:spPr/>
      <dgm:t>
        <a:bodyPr/>
        <a:lstStyle/>
        <a:p>
          <a:endParaRPr lang="en-US"/>
        </a:p>
      </dgm:t>
    </dgm:pt>
    <dgm:pt modelId="{629BF536-9619-4428-B742-C6581FF1ED8A}" type="sibTrans" cxnId="{2BE239C2-288D-4253-A500-436128C0C2DD}">
      <dgm:prSet/>
      <dgm:spPr/>
      <dgm:t>
        <a:bodyPr/>
        <a:lstStyle/>
        <a:p>
          <a:endParaRPr lang="en-US"/>
        </a:p>
      </dgm:t>
    </dgm:pt>
    <dgm:pt modelId="{1D6CD086-4AF8-4B29-84FF-C1BCF45E3392}">
      <dgm:prSet phldrT="[Text]" custT="1"/>
      <dgm:spPr/>
      <dgm:t>
        <a:bodyPr/>
        <a:lstStyle/>
        <a:p>
          <a:r>
            <a:rPr lang="en-CA" sz="1200" dirty="0"/>
            <a:t>Host since</a:t>
          </a:r>
          <a:endParaRPr lang="en-US" sz="1200" dirty="0"/>
        </a:p>
      </dgm:t>
    </dgm:pt>
    <dgm:pt modelId="{E56987A5-3371-46C6-8ABE-8B10C1350EE9}" type="parTrans" cxnId="{144B7835-8DF3-48E1-A1F2-D82A0C2185F9}">
      <dgm:prSet/>
      <dgm:spPr/>
      <dgm:t>
        <a:bodyPr/>
        <a:lstStyle/>
        <a:p>
          <a:endParaRPr lang="en-US"/>
        </a:p>
      </dgm:t>
    </dgm:pt>
    <dgm:pt modelId="{E1DE4F36-D7E3-45FA-9203-E120934D8400}" type="sibTrans" cxnId="{144B7835-8DF3-48E1-A1F2-D82A0C2185F9}">
      <dgm:prSet/>
      <dgm:spPr/>
      <dgm:t>
        <a:bodyPr/>
        <a:lstStyle/>
        <a:p>
          <a:endParaRPr lang="en-US"/>
        </a:p>
      </dgm:t>
    </dgm:pt>
    <dgm:pt modelId="{25798939-8ADD-45FD-B4A2-50313D2BCF32}">
      <dgm:prSet phldrT="[Text]"/>
      <dgm:spPr/>
      <dgm:t>
        <a:bodyPr/>
        <a:lstStyle/>
        <a:p>
          <a:r>
            <a:rPr lang="en-CA" dirty="0"/>
            <a:t>Step 3: Generate questions:</a:t>
          </a:r>
          <a:endParaRPr lang="en-US" dirty="0"/>
        </a:p>
      </dgm:t>
    </dgm:pt>
    <dgm:pt modelId="{95817656-6AD1-4453-B4AD-6D61DAD4D94E}" type="parTrans" cxnId="{8C7256ED-3BDC-4B5A-AC1E-CAC11532E4C6}">
      <dgm:prSet/>
      <dgm:spPr/>
      <dgm:t>
        <a:bodyPr/>
        <a:lstStyle/>
        <a:p>
          <a:endParaRPr lang="en-US"/>
        </a:p>
      </dgm:t>
    </dgm:pt>
    <dgm:pt modelId="{16939E0B-7F90-4255-9535-3D9FC3E52452}" type="sibTrans" cxnId="{8C7256ED-3BDC-4B5A-AC1E-CAC11532E4C6}">
      <dgm:prSet/>
      <dgm:spPr/>
      <dgm:t>
        <a:bodyPr/>
        <a:lstStyle/>
        <a:p>
          <a:endParaRPr lang="en-US"/>
        </a:p>
      </dgm:t>
    </dgm:pt>
    <dgm:pt modelId="{8FBD8E9F-2699-40C3-AB30-10FF692BC72B}">
      <dgm:prSet phldrT="[Text]"/>
      <dgm:spPr/>
      <dgm:t>
        <a:bodyPr/>
        <a:lstStyle/>
        <a:p>
          <a:r>
            <a:rPr lang="en-CA" dirty="0"/>
            <a:t>What is the most popular Airbnb property type in New York city?</a:t>
          </a:r>
          <a:endParaRPr lang="en-US" dirty="0"/>
        </a:p>
      </dgm:t>
    </dgm:pt>
    <dgm:pt modelId="{DDFAEBD9-B7C6-46EB-A93A-71168419E022}" type="parTrans" cxnId="{6E05179E-01C4-4D77-B760-B857B04403C5}">
      <dgm:prSet/>
      <dgm:spPr/>
      <dgm:t>
        <a:bodyPr/>
        <a:lstStyle/>
        <a:p>
          <a:endParaRPr lang="en-US"/>
        </a:p>
      </dgm:t>
    </dgm:pt>
    <dgm:pt modelId="{7BC1DD0A-287D-48A2-9015-C8F74A1A95D8}" type="sibTrans" cxnId="{6E05179E-01C4-4D77-B760-B857B04403C5}">
      <dgm:prSet/>
      <dgm:spPr/>
      <dgm:t>
        <a:bodyPr/>
        <a:lstStyle/>
        <a:p>
          <a:endParaRPr lang="en-US"/>
        </a:p>
      </dgm:t>
    </dgm:pt>
    <dgm:pt modelId="{ECDA82BA-775A-4B8F-8529-3DE908D807FF}">
      <dgm:prSet phldrT="[Text]"/>
      <dgm:spPr/>
      <dgm:t>
        <a:bodyPr/>
        <a:lstStyle/>
        <a:p>
          <a:r>
            <a:rPr lang="en-CA" dirty="0"/>
            <a:t>What factors influence Airbnb’s profitability?</a:t>
          </a:r>
          <a:endParaRPr lang="en-US" dirty="0"/>
        </a:p>
      </dgm:t>
    </dgm:pt>
    <dgm:pt modelId="{D6F1D0C9-F13A-44C5-9040-8D628AA3F5D2}" type="parTrans" cxnId="{AE41673A-0826-4E85-B4FF-2325B35015FB}">
      <dgm:prSet/>
      <dgm:spPr/>
      <dgm:t>
        <a:bodyPr/>
        <a:lstStyle/>
        <a:p>
          <a:endParaRPr lang="en-US"/>
        </a:p>
      </dgm:t>
    </dgm:pt>
    <dgm:pt modelId="{493297A2-4518-456D-A521-1B8AFFFE5C4E}" type="sibTrans" cxnId="{AE41673A-0826-4E85-B4FF-2325B35015FB}">
      <dgm:prSet/>
      <dgm:spPr/>
      <dgm:t>
        <a:bodyPr/>
        <a:lstStyle/>
        <a:p>
          <a:endParaRPr lang="en-US"/>
        </a:p>
      </dgm:t>
    </dgm:pt>
    <dgm:pt modelId="{DC811528-984B-4948-97FD-5C670038B4D4}">
      <dgm:prSet phldrT="[Text]"/>
      <dgm:spPr/>
      <dgm:t>
        <a:bodyPr/>
        <a:lstStyle/>
        <a:p>
          <a:r>
            <a:rPr lang="en-CA" dirty="0"/>
            <a:t>How many cluster do we have based on the factors and which cluster has the highest profit?</a:t>
          </a:r>
          <a:endParaRPr lang="en-US" dirty="0"/>
        </a:p>
      </dgm:t>
    </dgm:pt>
    <dgm:pt modelId="{57FEA182-870A-4C4C-A8EB-7CC115ACEEE1}" type="parTrans" cxnId="{1178BE24-FDE7-4059-8D86-1D0E02ABC54C}">
      <dgm:prSet/>
      <dgm:spPr/>
      <dgm:t>
        <a:bodyPr/>
        <a:lstStyle/>
        <a:p>
          <a:endParaRPr lang="en-US"/>
        </a:p>
      </dgm:t>
    </dgm:pt>
    <dgm:pt modelId="{59E7AA3F-494E-45F3-9110-B7AECE209E25}" type="sibTrans" cxnId="{1178BE24-FDE7-4059-8D86-1D0E02ABC54C}">
      <dgm:prSet/>
      <dgm:spPr/>
      <dgm:t>
        <a:bodyPr/>
        <a:lstStyle/>
        <a:p>
          <a:endParaRPr lang="en-US"/>
        </a:p>
      </dgm:t>
    </dgm:pt>
    <dgm:pt modelId="{D23744D8-441E-4955-8D02-4FCB0B1DB338}">
      <dgm:prSet phldrT="[Text]"/>
      <dgm:spPr/>
      <dgm:t>
        <a:bodyPr/>
        <a:lstStyle/>
        <a:p>
          <a:r>
            <a:rPr lang="en-CA" dirty="0"/>
            <a:t>What is the profit trend over the year and forecasting?</a:t>
          </a:r>
          <a:endParaRPr lang="en-US" dirty="0"/>
        </a:p>
      </dgm:t>
    </dgm:pt>
    <dgm:pt modelId="{5EB67262-C7E3-400E-9D0A-836060DFFAAD}" type="parTrans" cxnId="{36265DDF-27D9-45FE-A55D-98625425ABA1}">
      <dgm:prSet/>
      <dgm:spPr/>
      <dgm:t>
        <a:bodyPr/>
        <a:lstStyle/>
        <a:p>
          <a:endParaRPr lang="en-US"/>
        </a:p>
      </dgm:t>
    </dgm:pt>
    <dgm:pt modelId="{32AAE9D0-9A52-4A20-9909-CDE1A34FFA3A}" type="sibTrans" cxnId="{36265DDF-27D9-45FE-A55D-98625425ABA1}">
      <dgm:prSet/>
      <dgm:spPr/>
      <dgm:t>
        <a:bodyPr/>
        <a:lstStyle/>
        <a:p>
          <a:endParaRPr lang="en-US"/>
        </a:p>
      </dgm:t>
    </dgm:pt>
    <dgm:pt modelId="{49C06384-ECF5-4DB6-98B0-83F728EA6383}">
      <dgm:prSet phldrT="[Text]"/>
      <dgm:spPr/>
      <dgm:t>
        <a:bodyPr/>
        <a:lstStyle/>
        <a:p>
          <a:r>
            <a:rPr lang="en-CA" dirty="0"/>
            <a:t>Step 4: Create data visualization:</a:t>
          </a:r>
          <a:endParaRPr lang="en-US" dirty="0"/>
        </a:p>
      </dgm:t>
    </dgm:pt>
    <dgm:pt modelId="{22CB65EB-25FB-4549-862E-8334EC6FA248}" type="parTrans" cxnId="{A36A71D1-2892-4644-A3B4-04FA7A28FE90}">
      <dgm:prSet/>
      <dgm:spPr/>
      <dgm:t>
        <a:bodyPr/>
        <a:lstStyle/>
        <a:p>
          <a:endParaRPr lang="en-US"/>
        </a:p>
      </dgm:t>
    </dgm:pt>
    <dgm:pt modelId="{CDFCE565-A8C6-43E4-81DA-F43159AAAFDA}" type="sibTrans" cxnId="{A36A71D1-2892-4644-A3B4-04FA7A28FE90}">
      <dgm:prSet/>
      <dgm:spPr/>
      <dgm:t>
        <a:bodyPr/>
        <a:lstStyle/>
        <a:p>
          <a:endParaRPr lang="en-US"/>
        </a:p>
      </dgm:t>
    </dgm:pt>
    <dgm:pt modelId="{FFA69BDC-6FD8-42F9-9C43-5A25969790EB}">
      <dgm:prSet phldrT="[Text]"/>
      <dgm:spPr/>
      <dgm:t>
        <a:bodyPr/>
        <a:lstStyle/>
        <a:p>
          <a:r>
            <a:rPr lang="en-CA" dirty="0"/>
            <a:t>Have an in-depth data analyze by visualization</a:t>
          </a:r>
          <a:endParaRPr lang="en-US" dirty="0"/>
        </a:p>
      </dgm:t>
    </dgm:pt>
    <dgm:pt modelId="{279F9A13-C00D-41D8-9C7F-D65991CF02BA}" type="parTrans" cxnId="{D5C5F6C9-F29F-4471-ABBB-92132FF7AC08}">
      <dgm:prSet/>
      <dgm:spPr/>
      <dgm:t>
        <a:bodyPr/>
        <a:lstStyle/>
        <a:p>
          <a:endParaRPr lang="en-US"/>
        </a:p>
      </dgm:t>
    </dgm:pt>
    <dgm:pt modelId="{7D43A6FD-97AC-4E2C-8DE6-58BE8304ABC1}" type="sibTrans" cxnId="{D5C5F6C9-F29F-4471-ABBB-92132FF7AC08}">
      <dgm:prSet/>
      <dgm:spPr/>
      <dgm:t>
        <a:bodyPr/>
        <a:lstStyle/>
        <a:p>
          <a:endParaRPr lang="en-US"/>
        </a:p>
      </dgm:t>
    </dgm:pt>
    <dgm:pt modelId="{C1C0FBAD-2FAB-4863-8C5C-F37D3DB6FE08}">
      <dgm:prSet phldrT="[Text]"/>
      <dgm:spPr/>
      <dgm:t>
        <a:bodyPr/>
        <a:lstStyle/>
        <a:p>
          <a:r>
            <a:rPr lang="en-CA" dirty="0"/>
            <a:t>Discover significant patterns and </a:t>
          </a:r>
          <a:r>
            <a:rPr lang="en-CA" dirty="0" err="1"/>
            <a:t>tendencie</a:t>
          </a:r>
          <a:endParaRPr lang="en-US" dirty="0"/>
        </a:p>
      </dgm:t>
    </dgm:pt>
    <dgm:pt modelId="{80F73057-94DE-4ED2-93D8-10187B409FE2}" type="parTrans" cxnId="{47A5AEBB-38C1-4D12-90AA-9C59DC15D15D}">
      <dgm:prSet/>
      <dgm:spPr/>
      <dgm:t>
        <a:bodyPr/>
        <a:lstStyle/>
        <a:p>
          <a:endParaRPr lang="en-US"/>
        </a:p>
      </dgm:t>
    </dgm:pt>
    <dgm:pt modelId="{8EDE8081-998C-4C72-84A5-7434410C4CC6}" type="sibTrans" cxnId="{47A5AEBB-38C1-4D12-90AA-9C59DC15D15D}">
      <dgm:prSet/>
      <dgm:spPr/>
      <dgm:t>
        <a:bodyPr/>
        <a:lstStyle/>
        <a:p>
          <a:endParaRPr lang="en-US"/>
        </a:p>
      </dgm:t>
    </dgm:pt>
    <dgm:pt modelId="{85876FD3-5EE1-4DEE-9083-72EF59C20F94}" type="pres">
      <dgm:prSet presAssocID="{6A1575FC-5F00-41A1-A517-82CFD6C29467}" presName="Name0" presStyleCnt="0">
        <dgm:presLayoutVars>
          <dgm:dir/>
          <dgm:animLvl val="lvl"/>
          <dgm:resizeHandles/>
        </dgm:presLayoutVars>
      </dgm:prSet>
      <dgm:spPr/>
    </dgm:pt>
    <dgm:pt modelId="{61A6C3DF-C710-4877-986D-BC14B84597BC}" type="pres">
      <dgm:prSet presAssocID="{53A6D450-1C04-4F0D-9247-43D9FBDEE484}" presName="linNode" presStyleCnt="0"/>
      <dgm:spPr/>
    </dgm:pt>
    <dgm:pt modelId="{A8758A2E-F16D-488B-87C6-2FE3BD009120}" type="pres">
      <dgm:prSet presAssocID="{53A6D450-1C04-4F0D-9247-43D9FBDEE484}" presName="parentShp" presStyleLbl="node1" presStyleIdx="0" presStyleCnt="4">
        <dgm:presLayoutVars>
          <dgm:bulletEnabled val="1"/>
        </dgm:presLayoutVars>
      </dgm:prSet>
      <dgm:spPr/>
    </dgm:pt>
    <dgm:pt modelId="{342E0948-3720-4589-84FB-858E172966AB}" type="pres">
      <dgm:prSet presAssocID="{53A6D450-1C04-4F0D-9247-43D9FBDEE484}" presName="childShp" presStyleLbl="bgAccFollowNode1" presStyleIdx="0" presStyleCnt="4">
        <dgm:presLayoutVars>
          <dgm:bulletEnabled val="1"/>
        </dgm:presLayoutVars>
      </dgm:prSet>
      <dgm:spPr/>
    </dgm:pt>
    <dgm:pt modelId="{17AF6414-7A21-4827-BE83-27E2B93A86C2}" type="pres">
      <dgm:prSet presAssocID="{629E48C5-766A-4E03-A5DC-E9763B0D26BD}" presName="spacing" presStyleCnt="0"/>
      <dgm:spPr/>
    </dgm:pt>
    <dgm:pt modelId="{AF0415E7-A61B-422C-8197-BD55DFE3D248}" type="pres">
      <dgm:prSet presAssocID="{8F3EA302-1273-47FB-B513-757EFC97C646}" presName="linNode" presStyleCnt="0"/>
      <dgm:spPr/>
    </dgm:pt>
    <dgm:pt modelId="{0594EB4B-413B-40FD-B31B-C99286C4ED8E}" type="pres">
      <dgm:prSet presAssocID="{8F3EA302-1273-47FB-B513-757EFC97C646}" presName="parentShp" presStyleLbl="node1" presStyleIdx="1" presStyleCnt="4">
        <dgm:presLayoutVars>
          <dgm:bulletEnabled val="1"/>
        </dgm:presLayoutVars>
      </dgm:prSet>
      <dgm:spPr/>
    </dgm:pt>
    <dgm:pt modelId="{388B7587-717D-451D-9317-B53CC481E569}" type="pres">
      <dgm:prSet presAssocID="{8F3EA302-1273-47FB-B513-757EFC97C646}" presName="childShp" presStyleLbl="bgAccFollowNode1" presStyleIdx="1" presStyleCnt="4">
        <dgm:presLayoutVars>
          <dgm:bulletEnabled val="1"/>
        </dgm:presLayoutVars>
      </dgm:prSet>
      <dgm:spPr/>
    </dgm:pt>
    <dgm:pt modelId="{B9D75856-C8D4-4468-939C-D6393298F1B1}" type="pres">
      <dgm:prSet presAssocID="{D926D076-D451-4988-BFA0-2FFA35D93524}" presName="spacing" presStyleCnt="0"/>
      <dgm:spPr/>
    </dgm:pt>
    <dgm:pt modelId="{71DFC227-075A-4714-903B-43152748BEC8}" type="pres">
      <dgm:prSet presAssocID="{25798939-8ADD-45FD-B4A2-50313D2BCF32}" presName="linNode" presStyleCnt="0"/>
      <dgm:spPr/>
    </dgm:pt>
    <dgm:pt modelId="{B3826CED-D1A2-4BB8-B4D5-E29B75F28D70}" type="pres">
      <dgm:prSet presAssocID="{25798939-8ADD-45FD-B4A2-50313D2BCF32}" presName="parentShp" presStyleLbl="node1" presStyleIdx="2" presStyleCnt="4">
        <dgm:presLayoutVars>
          <dgm:bulletEnabled val="1"/>
        </dgm:presLayoutVars>
      </dgm:prSet>
      <dgm:spPr/>
    </dgm:pt>
    <dgm:pt modelId="{12F5AF7E-FF86-4052-B66C-0F7CD6E5719A}" type="pres">
      <dgm:prSet presAssocID="{25798939-8ADD-45FD-B4A2-50313D2BCF32}" presName="childShp" presStyleLbl="bgAccFollowNode1" presStyleIdx="2" presStyleCnt="4">
        <dgm:presLayoutVars>
          <dgm:bulletEnabled val="1"/>
        </dgm:presLayoutVars>
      </dgm:prSet>
      <dgm:spPr/>
    </dgm:pt>
    <dgm:pt modelId="{A10DE710-AF19-4985-980C-505610E87BC5}" type="pres">
      <dgm:prSet presAssocID="{16939E0B-7F90-4255-9535-3D9FC3E52452}" presName="spacing" presStyleCnt="0"/>
      <dgm:spPr/>
    </dgm:pt>
    <dgm:pt modelId="{0C753A73-2586-4455-B2B5-04FF635BA4BE}" type="pres">
      <dgm:prSet presAssocID="{49C06384-ECF5-4DB6-98B0-83F728EA6383}" presName="linNode" presStyleCnt="0"/>
      <dgm:spPr/>
    </dgm:pt>
    <dgm:pt modelId="{EE598C2A-C275-4339-BC3E-294694A2E585}" type="pres">
      <dgm:prSet presAssocID="{49C06384-ECF5-4DB6-98B0-83F728EA6383}" presName="parentShp" presStyleLbl="node1" presStyleIdx="3" presStyleCnt="4">
        <dgm:presLayoutVars>
          <dgm:bulletEnabled val="1"/>
        </dgm:presLayoutVars>
      </dgm:prSet>
      <dgm:spPr/>
    </dgm:pt>
    <dgm:pt modelId="{80B76FFE-776D-4F6C-AF8A-7FC3DB4EEFC5}" type="pres">
      <dgm:prSet presAssocID="{49C06384-ECF5-4DB6-98B0-83F728EA6383}" presName="childShp" presStyleLbl="bgAccFollowNode1" presStyleIdx="3" presStyleCnt="4">
        <dgm:presLayoutVars>
          <dgm:bulletEnabled val="1"/>
        </dgm:presLayoutVars>
      </dgm:prSet>
      <dgm:spPr/>
    </dgm:pt>
  </dgm:ptLst>
  <dgm:cxnLst>
    <dgm:cxn modelId="{7E1AA012-639D-4906-9B7D-1D0EDF459FC9}" type="presOf" srcId="{D23744D8-441E-4955-8D02-4FCB0B1DB338}" destId="{12F5AF7E-FF86-4052-B66C-0F7CD6E5719A}" srcOrd="0" destOrd="3" presId="urn:microsoft.com/office/officeart/2005/8/layout/vList6"/>
    <dgm:cxn modelId="{551A8413-4218-4B83-BD90-BAAFA7361592}" type="presOf" srcId="{25798939-8ADD-45FD-B4A2-50313D2BCF32}" destId="{B3826CED-D1A2-4BB8-B4D5-E29B75F28D70}" srcOrd="0" destOrd="0" presId="urn:microsoft.com/office/officeart/2005/8/layout/vList6"/>
    <dgm:cxn modelId="{9112C916-AC29-4443-A4B0-E1FBAC1FFE7D}" type="presOf" srcId="{FFA69BDC-6FD8-42F9-9C43-5A25969790EB}" destId="{80B76FFE-776D-4F6C-AF8A-7FC3DB4EEFC5}" srcOrd="0" destOrd="0" presId="urn:microsoft.com/office/officeart/2005/8/layout/vList6"/>
    <dgm:cxn modelId="{F19E521D-2B95-426B-82C6-1A0E64EA19DF}" type="presOf" srcId="{8F3EA302-1273-47FB-B513-757EFC97C646}" destId="{0594EB4B-413B-40FD-B31B-C99286C4ED8E}" srcOrd="0" destOrd="0" presId="urn:microsoft.com/office/officeart/2005/8/layout/vList6"/>
    <dgm:cxn modelId="{1178BE24-FDE7-4059-8D86-1D0E02ABC54C}" srcId="{25798939-8ADD-45FD-B4A2-50313D2BCF32}" destId="{DC811528-984B-4948-97FD-5C670038B4D4}" srcOrd="2" destOrd="0" parTransId="{57FEA182-870A-4C4C-A8EB-7CC115ACEEE1}" sibTransId="{59E7AA3F-494E-45F3-9110-B7AECE209E25}"/>
    <dgm:cxn modelId="{FD854B29-92D4-4964-AB8F-33863F7E5378}" type="presOf" srcId="{49C06384-ECF5-4DB6-98B0-83F728EA6383}" destId="{EE598C2A-C275-4339-BC3E-294694A2E585}" srcOrd="0" destOrd="0" presId="urn:microsoft.com/office/officeart/2005/8/layout/vList6"/>
    <dgm:cxn modelId="{144B7835-8DF3-48E1-A1F2-D82A0C2185F9}" srcId="{2453A889-3F31-4DEA-B124-5D7302F297F2}" destId="{1D6CD086-4AF8-4B29-84FF-C1BCF45E3392}" srcOrd="4" destOrd="0" parTransId="{E56987A5-3371-46C6-8ABE-8B10C1350EE9}" sibTransId="{E1DE4F36-D7E3-45FA-9203-E120934D8400}"/>
    <dgm:cxn modelId="{AE41673A-0826-4E85-B4FF-2325B35015FB}" srcId="{25798939-8ADD-45FD-B4A2-50313D2BCF32}" destId="{ECDA82BA-775A-4B8F-8529-3DE908D807FF}" srcOrd="1" destOrd="0" parTransId="{D6F1D0C9-F13A-44C5-9040-8D628AA3F5D2}" sibTransId="{493297A2-4518-456D-A521-1B8AFFFE5C4E}"/>
    <dgm:cxn modelId="{3E85325E-00FC-4360-A4C3-CD6C528A30FC}" type="presOf" srcId="{8FBD8E9F-2699-40C3-AB30-10FF692BC72B}" destId="{12F5AF7E-FF86-4052-B66C-0F7CD6E5719A}" srcOrd="0" destOrd="0" presId="urn:microsoft.com/office/officeart/2005/8/layout/vList6"/>
    <dgm:cxn modelId="{AF71BF41-9474-416E-885C-16F873BDB62D}" srcId="{2453A889-3F31-4DEA-B124-5D7302F297F2}" destId="{9C690F5A-BF0E-4FD7-8E62-28320AD3CF2E}" srcOrd="2" destOrd="0" parTransId="{D24A66A0-A20A-40A5-A8EC-5B1BCF8D545D}" sibTransId="{76EFBEFB-8769-4F0A-8468-26586089C3C1}"/>
    <dgm:cxn modelId="{97790E66-B0A8-4A2A-85E2-41FA5ADE1A53}" srcId="{8F3EA302-1273-47FB-B513-757EFC97C646}" destId="{DE17E1F1-4407-4D7C-882F-E1975BB7CDEF}" srcOrd="0" destOrd="0" parTransId="{9136C1A5-E23C-420B-940B-ECD19C7A4CA2}" sibTransId="{512FC40C-DE0D-466A-93DF-0850BF8EB89A}"/>
    <dgm:cxn modelId="{169F4F67-C541-4EAB-8080-906E6FFBDBEB}" srcId="{53A6D450-1C04-4F0D-9247-43D9FBDEE484}" destId="{E3A7828A-CFF9-4A7A-9BD7-BCC44879E093}" srcOrd="0" destOrd="0" parTransId="{D4120EBE-355E-4582-A423-F00C2CA806C9}" sibTransId="{A0D6CBE9-343E-4C04-973F-7B36F63C287A}"/>
    <dgm:cxn modelId="{025C984A-08C9-43D9-AD54-C52B2A5616E9}" type="presOf" srcId="{B2011E71-A48D-400F-A08F-85EA7D0CB772}" destId="{342E0948-3720-4589-84FB-858E172966AB}" srcOrd="0" destOrd="2" presId="urn:microsoft.com/office/officeart/2005/8/layout/vList6"/>
    <dgm:cxn modelId="{0782314F-27BD-4825-81B8-E1568E8AF691}" srcId="{53A6D450-1C04-4F0D-9247-43D9FBDEE484}" destId="{2453A889-3F31-4DEA-B124-5D7302F297F2}" srcOrd="1" destOrd="0" parTransId="{89D5CCD6-4610-42A5-8C30-D48151148B19}" sibTransId="{5F567482-E76D-4799-A344-D3FF85B9EFD3}"/>
    <dgm:cxn modelId="{720D616F-7A21-47D4-91E8-E5440FE02196}" type="presOf" srcId="{23A4F309-7D52-4C1D-B8DA-7865983D8E00}" destId="{342E0948-3720-4589-84FB-858E172966AB}" srcOrd="0" destOrd="3" presId="urn:microsoft.com/office/officeart/2005/8/layout/vList6"/>
    <dgm:cxn modelId="{50C3637E-A787-4532-B25A-56FFD8E05DF8}" type="presOf" srcId="{2453A889-3F31-4DEA-B124-5D7302F297F2}" destId="{342E0948-3720-4589-84FB-858E172966AB}" srcOrd="0" destOrd="1" presId="urn:microsoft.com/office/officeart/2005/8/layout/vList6"/>
    <dgm:cxn modelId="{6FD3B89A-4DB5-4358-BA0E-B03DA0B3161D}" type="presOf" srcId="{DE17E1F1-4407-4D7C-882F-E1975BB7CDEF}" destId="{388B7587-717D-451D-9317-B53CC481E569}" srcOrd="0" destOrd="0" presId="urn:microsoft.com/office/officeart/2005/8/layout/vList6"/>
    <dgm:cxn modelId="{6E05179E-01C4-4D77-B760-B857B04403C5}" srcId="{25798939-8ADD-45FD-B4A2-50313D2BCF32}" destId="{8FBD8E9F-2699-40C3-AB30-10FF692BC72B}" srcOrd="0" destOrd="0" parTransId="{DDFAEBD9-B7C6-46EB-A93A-71168419E022}" sibTransId="{7BC1DD0A-287D-48A2-9015-C8F74A1A95D8}"/>
    <dgm:cxn modelId="{A55FB0A9-3E9B-422F-9ADB-BEBD5795651D}" srcId="{2453A889-3F31-4DEA-B124-5D7302F297F2}" destId="{B2011E71-A48D-400F-A08F-85EA7D0CB772}" srcOrd="0" destOrd="0" parTransId="{A47647CF-0AD9-41CF-8D67-AEEF99C7DFAD}" sibTransId="{3C2A2333-E8E3-4158-8066-F007E22FFF25}"/>
    <dgm:cxn modelId="{953E59AA-0C18-4CC2-905E-2D7B66AA5C0E}" type="presOf" srcId="{6A1575FC-5F00-41A1-A517-82CFD6C29467}" destId="{85876FD3-5EE1-4DEE-9083-72EF59C20F94}" srcOrd="0" destOrd="0" presId="urn:microsoft.com/office/officeart/2005/8/layout/vList6"/>
    <dgm:cxn modelId="{80C854AB-19DE-43E5-AE0B-445FCD3DE325}" type="presOf" srcId="{53A6D450-1C04-4F0D-9247-43D9FBDEE484}" destId="{A8758A2E-F16D-488B-87C6-2FE3BD009120}" srcOrd="0" destOrd="0" presId="urn:microsoft.com/office/officeart/2005/8/layout/vList6"/>
    <dgm:cxn modelId="{97CC65B0-F628-4F97-8E30-6AE9534EE0F8}" type="presOf" srcId="{E3A7828A-CFF9-4A7A-9BD7-BCC44879E093}" destId="{342E0948-3720-4589-84FB-858E172966AB}" srcOrd="0" destOrd="0" presId="urn:microsoft.com/office/officeart/2005/8/layout/vList6"/>
    <dgm:cxn modelId="{109CC7B8-F249-431F-9641-79B63FFE21B3}" type="presOf" srcId="{ECDA82BA-775A-4B8F-8529-3DE908D807FF}" destId="{12F5AF7E-FF86-4052-B66C-0F7CD6E5719A}" srcOrd="0" destOrd="1" presId="urn:microsoft.com/office/officeart/2005/8/layout/vList6"/>
    <dgm:cxn modelId="{5BE15FBB-89BD-4E04-8703-216EB3C74A2D}" type="presOf" srcId="{C1C0FBAD-2FAB-4863-8C5C-F37D3DB6FE08}" destId="{80B76FFE-776D-4F6C-AF8A-7FC3DB4EEFC5}" srcOrd="0" destOrd="1" presId="urn:microsoft.com/office/officeart/2005/8/layout/vList6"/>
    <dgm:cxn modelId="{47A5AEBB-38C1-4D12-90AA-9C59DC15D15D}" srcId="{49C06384-ECF5-4DB6-98B0-83F728EA6383}" destId="{C1C0FBAD-2FAB-4863-8C5C-F37D3DB6FE08}" srcOrd="1" destOrd="0" parTransId="{80F73057-94DE-4ED2-93D8-10187B409FE2}" sibTransId="{8EDE8081-998C-4C72-84A5-7434410C4CC6}"/>
    <dgm:cxn modelId="{0A514CBC-A2FE-44D5-BBA4-FC5FE3FBA340}" srcId="{6A1575FC-5F00-41A1-A517-82CFD6C29467}" destId="{53A6D450-1C04-4F0D-9247-43D9FBDEE484}" srcOrd="0" destOrd="0" parTransId="{8252C7E7-EF90-41A2-8E9D-168416A68161}" sibTransId="{629E48C5-766A-4E03-A5DC-E9763B0D26BD}"/>
    <dgm:cxn modelId="{2BE239C2-288D-4253-A500-436128C0C2DD}" srcId="{2453A889-3F31-4DEA-B124-5D7302F297F2}" destId="{E083FC4D-D4B5-4027-94AC-A687A1A26BE2}" srcOrd="3" destOrd="0" parTransId="{0DF2C2B5-6D3E-45F0-BA8D-EEC0AAB1C28B}" sibTransId="{629BF536-9619-4428-B742-C6581FF1ED8A}"/>
    <dgm:cxn modelId="{D5C5F6C9-F29F-4471-ABBB-92132FF7AC08}" srcId="{49C06384-ECF5-4DB6-98B0-83F728EA6383}" destId="{FFA69BDC-6FD8-42F9-9C43-5A25969790EB}" srcOrd="0" destOrd="0" parTransId="{279F9A13-C00D-41D8-9C7F-D65991CF02BA}" sibTransId="{7D43A6FD-97AC-4E2C-8DE6-58BE8304ABC1}"/>
    <dgm:cxn modelId="{9030CBCA-E12D-4D79-9E20-16BB40BD0E87}" srcId="{6A1575FC-5F00-41A1-A517-82CFD6C29467}" destId="{8F3EA302-1273-47FB-B513-757EFC97C646}" srcOrd="1" destOrd="0" parTransId="{BEF659E8-F47E-4033-845F-C784D5F4C146}" sibTransId="{D926D076-D451-4988-BFA0-2FFA35D93524}"/>
    <dgm:cxn modelId="{163CB5CC-D5C2-4613-94D7-B33D5109CB85}" type="presOf" srcId="{9C690F5A-BF0E-4FD7-8E62-28320AD3CF2E}" destId="{342E0948-3720-4589-84FB-858E172966AB}" srcOrd="0" destOrd="4" presId="urn:microsoft.com/office/officeart/2005/8/layout/vList6"/>
    <dgm:cxn modelId="{A36A71D1-2892-4644-A3B4-04FA7A28FE90}" srcId="{6A1575FC-5F00-41A1-A517-82CFD6C29467}" destId="{49C06384-ECF5-4DB6-98B0-83F728EA6383}" srcOrd="3" destOrd="0" parTransId="{22CB65EB-25FB-4549-862E-8334EC6FA248}" sibTransId="{CDFCE565-A8C6-43E4-81DA-F43159AAAFDA}"/>
    <dgm:cxn modelId="{36265DDF-27D9-45FE-A55D-98625425ABA1}" srcId="{25798939-8ADD-45FD-B4A2-50313D2BCF32}" destId="{D23744D8-441E-4955-8D02-4FCB0B1DB338}" srcOrd="3" destOrd="0" parTransId="{5EB67262-C7E3-400E-9D0A-836060DFFAAD}" sibTransId="{32AAE9D0-9A52-4A20-9909-CDE1A34FFA3A}"/>
    <dgm:cxn modelId="{C85AD7E2-4D22-4C3F-8380-96AD31B54192}" type="presOf" srcId="{DC811528-984B-4948-97FD-5C670038B4D4}" destId="{12F5AF7E-FF86-4052-B66C-0F7CD6E5719A}" srcOrd="0" destOrd="2" presId="urn:microsoft.com/office/officeart/2005/8/layout/vList6"/>
    <dgm:cxn modelId="{3B5C05E6-4046-49CD-AAD3-B0961CC67FC5}" type="presOf" srcId="{1D6CD086-4AF8-4B29-84FF-C1BCF45E3392}" destId="{342E0948-3720-4589-84FB-858E172966AB}" srcOrd="0" destOrd="6" presId="urn:microsoft.com/office/officeart/2005/8/layout/vList6"/>
    <dgm:cxn modelId="{8C7256ED-3BDC-4B5A-AC1E-CAC11532E4C6}" srcId="{6A1575FC-5F00-41A1-A517-82CFD6C29467}" destId="{25798939-8ADD-45FD-B4A2-50313D2BCF32}" srcOrd="2" destOrd="0" parTransId="{95817656-6AD1-4453-B4AD-6D61DAD4D94E}" sibTransId="{16939E0B-7F90-4255-9535-3D9FC3E52452}"/>
    <dgm:cxn modelId="{BBC951EF-C458-461D-B1D9-9A9729311C37}" srcId="{2453A889-3F31-4DEA-B124-5D7302F297F2}" destId="{23A4F309-7D52-4C1D-B8DA-7865983D8E00}" srcOrd="1" destOrd="0" parTransId="{D8CF68E1-391C-4562-870A-837816F5648F}" sibTransId="{2AA364BC-2CE4-4578-8B71-025337EB87AD}"/>
    <dgm:cxn modelId="{FBA606FD-AF1E-48B7-A9B8-E9B0F1E9283C}" type="presOf" srcId="{E083FC4D-D4B5-4027-94AC-A687A1A26BE2}" destId="{342E0948-3720-4589-84FB-858E172966AB}" srcOrd="0" destOrd="5" presId="urn:microsoft.com/office/officeart/2005/8/layout/vList6"/>
    <dgm:cxn modelId="{D0DEA694-9D9C-4CA3-A897-92EDDE135509}" type="presParOf" srcId="{85876FD3-5EE1-4DEE-9083-72EF59C20F94}" destId="{61A6C3DF-C710-4877-986D-BC14B84597BC}" srcOrd="0" destOrd="0" presId="urn:microsoft.com/office/officeart/2005/8/layout/vList6"/>
    <dgm:cxn modelId="{C05BE9E8-1472-40C0-8F45-CBAA86F1B304}" type="presParOf" srcId="{61A6C3DF-C710-4877-986D-BC14B84597BC}" destId="{A8758A2E-F16D-488B-87C6-2FE3BD009120}" srcOrd="0" destOrd="0" presId="urn:microsoft.com/office/officeart/2005/8/layout/vList6"/>
    <dgm:cxn modelId="{0E674398-A5DE-4676-87EA-88F1420CF929}" type="presParOf" srcId="{61A6C3DF-C710-4877-986D-BC14B84597BC}" destId="{342E0948-3720-4589-84FB-858E172966AB}" srcOrd="1" destOrd="0" presId="urn:microsoft.com/office/officeart/2005/8/layout/vList6"/>
    <dgm:cxn modelId="{D31A4668-B490-4B08-B0D6-A9AF4177B651}" type="presParOf" srcId="{85876FD3-5EE1-4DEE-9083-72EF59C20F94}" destId="{17AF6414-7A21-4827-BE83-27E2B93A86C2}" srcOrd="1" destOrd="0" presId="urn:microsoft.com/office/officeart/2005/8/layout/vList6"/>
    <dgm:cxn modelId="{6130277E-A6F7-47A7-9FA7-2C088409028D}" type="presParOf" srcId="{85876FD3-5EE1-4DEE-9083-72EF59C20F94}" destId="{AF0415E7-A61B-422C-8197-BD55DFE3D248}" srcOrd="2" destOrd="0" presId="urn:microsoft.com/office/officeart/2005/8/layout/vList6"/>
    <dgm:cxn modelId="{034CB45F-221C-4868-852E-62BD83BC18A9}" type="presParOf" srcId="{AF0415E7-A61B-422C-8197-BD55DFE3D248}" destId="{0594EB4B-413B-40FD-B31B-C99286C4ED8E}" srcOrd="0" destOrd="0" presId="urn:microsoft.com/office/officeart/2005/8/layout/vList6"/>
    <dgm:cxn modelId="{6A5FDCFB-E8E0-4AC8-9AD6-42277F6BE3F3}" type="presParOf" srcId="{AF0415E7-A61B-422C-8197-BD55DFE3D248}" destId="{388B7587-717D-451D-9317-B53CC481E569}" srcOrd="1" destOrd="0" presId="urn:microsoft.com/office/officeart/2005/8/layout/vList6"/>
    <dgm:cxn modelId="{381D10C0-B0B1-4B7B-A5E9-72336033AD7F}" type="presParOf" srcId="{85876FD3-5EE1-4DEE-9083-72EF59C20F94}" destId="{B9D75856-C8D4-4468-939C-D6393298F1B1}" srcOrd="3" destOrd="0" presId="urn:microsoft.com/office/officeart/2005/8/layout/vList6"/>
    <dgm:cxn modelId="{E27682E9-41EA-45D9-9ED3-DB0A3519C9EB}" type="presParOf" srcId="{85876FD3-5EE1-4DEE-9083-72EF59C20F94}" destId="{71DFC227-075A-4714-903B-43152748BEC8}" srcOrd="4" destOrd="0" presId="urn:microsoft.com/office/officeart/2005/8/layout/vList6"/>
    <dgm:cxn modelId="{3F353916-3340-44D8-921B-7739EAB7AA17}" type="presParOf" srcId="{71DFC227-075A-4714-903B-43152748BEC8}" destId="{B3826CED-D1A2-4BB8-B4D5-E29B75F28D70}" srcOrd="0" destOrd="0" presId="urn:microsoft.com/office/officeart/2005/8/layout/vList6"/>
    <dgm:cxn modelId="{DA0D7BB5-F829-4163-A288-6F9C9CB669F2}" type="presParOf" srcId="{71DFC227-075A-4714-903B-43152748BEC8}" destId="{12F5AF7E-FF86-4052-B66C-0F7CD6E5719A}" srcOrd="1" destOrd="0" presId="urn:microsoft.com/office/officeart/2005/8/layout/vList6"/>
    <dgm:cxn modelId="{E7400525-9532-48FC-88DE-B875CA6F8C8E}" type="presParOf" srcId="{85876FD3-5EE1-4DEE-9083-72EF59C20F94}" destId="{A10DE710-AF19-4985-980C-505610E87BC5}" srcOrd="5" destOrd="0" presId="urn:microsoft.com/office/officeart/2005/8/layout/vList6"/>
    <dgm:cxn modelId="{129261CA-698B-4D9F-A2A6-151DBF98E105}" type="presParOf" srcId="{85876FD3-5EE1-4DEE-9083-72EF59C20F94}" destId="{0C753A73-2586-4455-B2B5-04FF635BA4BE}" srcOrd="6" destOrd="0" presId="urn:microsoft.com/office/officeart/2005/8/layout/vList6"/>
    <dgm:cxn modelId="{9B32C4D5-9E62-4B05-AF00-9DF3C7188BD1}" type="presParOf" srcId="{0C753A73-2586-4455-B2B5-04FF635BA4BE}" destId="{EE598C2A-C275-4339-BC3E-294694A2E585}" srcOrd="0" destOrd="0" presId="urn:microsoft.com/office/officeart/2005/8/layout/vList6"/>
    <dgm:cxn modelId="{75734A42-78EC-4798-B534-265A4108B4D8}" type="presParOf" srcId="{0C753A73-2586-4455-B2B5-04FF635BA4BE}" destId="{80B76FFE-776D-4F6C-AF8A-7FC3DB4EEFC5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2E0948-3720-4589-84FB-858E172966AB}">
      <dsp:nvSpPr>
        <dsp:cNvPr id="0" name=""/>
        <dsp:cNvSpPr/>
      </dsp:nvSpPr>
      <dsp:spPr>
        <a:xfrm>
          <a:off x="4876799" y="2009"/>
          <a:ext cx="7315200" cy="159394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/>
            <a:t>The dataset consisted of a table  of Airbnb listings in New York from 2008 to 2014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/>
            <a:t>There are 4 key factors in the table :</a:t>
          </a:r>
          <a:endParaRPr lang="en-US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/>
            <a:t>Room Type</a:t>
          </a:r>
          <a:endParaRPr lang="en-US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/>
            <a:t>Beds</a:t>
          </a:r>
          <a:endParaRPr lang="en-US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/>
            <a:t>Price</a:t>
          </a:r>
          <a:endParaRPr lang="en-US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/>
            <a:t>Neighbourhood</a:t>
          </a:r>
          <a:endParaRPr lang="en-US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/>
            <a:t>Host since</a:t>
          </a:r>
          <a:endParaRPr lang="en-US" sz="1200" kern="1200" dirty="0"/>
        </a:p>
      </dsp:txBody>
      <dsp:txXfrm>
        <a:off x="4876799" y="201253"/>
        <a:ext cx="6717469" cy="1195461"/>
      </dsp:txXfrm>
    </dsp:sp>
    <dsp:sp modelId="{A8758A2E-F16D-488B-87C6-2FE3BD009120}">
      <dsp:nvSpPr>
        <dsp:cNvPr id="0" name=""/>
        <dsp:cNvSpPr/>
      </dsp:nvSpPr>
      <dsp:spPr>
        <a:xfrm>
          <a:off x="0" y="2009"/>
          <a:ext cx="4876800" cy="15939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300" kern="1200" dirty="0"/>
            <a:t>Step 1: Overview the data set</a:t>
          </a:r>
          <a:endParaRPr lang="en-US" sz="3300" kern="1200" dirty="0"/>
        </a:p>
      </dsp:txBody>
      <dsp:txXfrm>
        <a:off x="77810" y="79819"/>
        <a:ext cx="4721180" cy="1438329"/>
      </dsp:txXfrm>
    </dsp:sp>
    <dsp:sp modelId="{388B7587-717D-451D-9317-B53CC481E569}">
      <dsp:nvSpPr>
        <dsp:cNvPr id="0" name=""/>
        <dsp:cNvSpPr/>
      </dsp:nvSpPr>
      <dsp:spPr>
        <a:xfrm>
          <a:off x="4876799" y="1755353"/>
          <a:ext cx="7315200" cy="159394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/>
            <a:t>Using variables that help for the analysis</a:t>
          </a:r>
          <a:endParaRPr lang="en-US" sz="1600" kern="1200" dirty="0"/>
        </a:p>
      </dsp:txBody>
      <dsp:txXfrm>
        <a:off x="4876799" y="1954597"/>
        <a:ext cx="6717469" cy="1195461"/>
      </dsp:txXfrm>
    </dsp:sp>
    <dsp:sp modelId="{0594EB4B-413B-40FD-B31B-C99286C4ED8E}">
      <dsp:nvSpPr>
        <dsp:cNvPr id="0" name=""/>
        <dsp:cNvSpPr/>
      </dsp:nvSpPr>
      <dsp:spPr>
        <a:xfrm>
          <a:off x="0" y="1755353"/>
          <a:ext cx="4876800" cy="15939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300" kern="1200" dirty="0"/>
            <a:t>Step 2: Identify categories and numerical variables </a:t>
          </a:r>
          <a:endParaRPr lang="en-US" sz="3300" kern="1200" dirty="0"/>
        </a:p>
      </dsp:txBody>
      <dsp:txXfrm>
        <a:off x="77810" y="1833163"/>
        <a:ext cx="4721180" cy="1438329"/>
      </dsp:txXfrm>
    </dsp:sp>
    <dsp:sp modelId="{12F5AF7E-FF86-4052-B66C-0F7CD6E5719A}">
      <dsp:nvSpPr>
        <dsp:cNvPr id="0" name=""/>
        <dsp:cNvSpPr/>
      </dsp:nvSpPr>
      <dsp:spPr>
        <a:xfrm>
          <a:off x="4876800" y="3508697"/>
          <a:ext cx="7315200" cy="159394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/>
            <a:t>What is the most popular Airbnb property type in New York city?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/>
            <a:t>What factors influence Airbnb’s profitability?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/>
            <a:t>How many cluster do we have based on the factors and which cluster has the highest profit?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/>
            <a:t>What is the profit trend over the year and forecasting?</a:t>
          </a:r>
          <a:endParaRPr lang="en-US" sz="1600" kern="1200" dirty="0"/>
        </a:p>
      </dsp:txBody>
      <dsp:txXfrm>
        <a:off x="4876800" y="3707941"/>
        <a:ext cx="6717469" cy="1195461"/>
      </dsp:txXfrm>
    </dsp:sp>
    <dsp:sp modelId="{B3826CED-D1A2-4BB8-B4D5-E29B75F28D70}">
      <dsp:nvSpPr>
        <dsp:cNvPr id="0" name=""/>
        <dsp:cNvSpPr/>
      </dsp:nvSpPr>
      <dsp:spPr>
        <a:xfrm>
          <a:off x="0" y="3508697"/>
          <a:ext cx="4876800" cy="15939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300" kern="1200" dirty="0"/>
            <a:t>Step 3: Generate questions:</a:t>
          </a:r>
          <a:endParaRPr lang="en-US" sz="3300" kern="1200" dirty="0"/>
        </a:p>
      </dsp:txBody>
      <dsp:txXfrm>
        <a:off x="77810" y="3586507"/>
        <a:ext cx="4721180" cy="1438329"/>
      </dsp:txXfrm>
    </dsp:sp>
    <dsp:sp modelId="{80B76FFE-776D-4F6C-AF8A-7FC3DB4EEFC5}">
      <dsp:nvSpPr>
        <dsp:cNvPr id="0" name=""/>
        <dsp:cNvSpPr/>
      </dsp:nvSpPr>
      <dsp:spPr>
        <a:xfrm>
          <a:off x="4876800" y="5262041"/>
          <a:ext cx="7315200" cy="159394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/>
            <a:t>Have an in-depth data analyze by visualization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/>
            <a:t>Discover significant patterns and </a:t>
          </a:r>
          <a:r>
            <a:rPr lang="en-CA" sz="1600" kern="1200" dirty="0" err="1"/>
            <a:t>tendencie</a:t>
          </a:r>
          <a:endParaRPr lang="en-US" sz="1600" kern="1200" dirty="0"/>
        </a:p>
      </dsp:txBody>
      <dsp:txXfrm>
        <a:off x="4876800" y="5461285"/>
        <a:ext cx="6717469" cy="1195461"/>
      </dsp:txXfrm>
    </dsp:sp>
    <dsp:sp modelId="{EE598C2A-C275-4339-BC3E-294694A2E585}">
      <dsp:nvSpPr>
        <dsp:cNvPr id="0" name=""/>
        <dsp:cNvSpPr/>
      </dsp:nvSpPr>
      <dsp:spPr>
        <a:xfrm>
          <a:off x="0" y="5262041"/>
          <a:ext cx="4876800" cy="15939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300" kern="1200" dirty="0"/>
            <a:t>Step 4: Create data visualization:</a:t>
          </a:r>
          <a:endParaRPr lang="en-US" sz="3300" kern="1200" dirty="0"/>
        </a:p>
      </dsp:txBody>
      <dsp:txXfrm>
        <a:off x="77810" y="5339851"/>
        <a:ext cx="4721180" cy="14383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2/6/2023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802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6,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6,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6,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2/6/2023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896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6,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6,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6,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6,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6,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6,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FCA8E82-58CD-E045-8B98-B7A85B79B752}" type="datetime4">
              <a:rPr lang="en-US" smtClean="0"/>
              <a:pPr/>
              <a:t>February 6, 2023</a:t>
            </a:fld>
            <a:endParaRPr lang="en-US" dirty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  <p:sldLayoutId id="2147483694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photo of a city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2149" y="3444079"/>
            <a:ext cx="8547725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latin typeface="+mj-lt"/>
              </a:rPr>
              <a:t>Project Week 4: Data Visualization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63869" y="4150067"/>
            <a:ext cx="106426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000" dirty="0"/>
              <a:t>Colin Tran</a:t>
            </a:r>
          </a:p>
        </p:txBody>
      </p:sp>
      <p:sp>
        <p:nvSpPr>
          <p:cNvPr id="2" name="Oval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57640" y="2479683"/>
            <a:ext cx="876722" cy="87672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3971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2756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CA" dirty="0"/>
              <a:t>Project Flow Structure</a:t>
            </a:r>
          </a:p>
          <a:p>
            <a:pPr marL="342900" indent="-342900">
              <a:buFont typeface="+mj-lt"/>
              <a:buAutoNum type="arabicPeriod"/>
            </a:pPr>
            <a:r>
              <a:rPr lang="en-CA" dirty="0"/>
              <a:t>Showing the results</a:t>
            </a:r>
          </a:p>
          <a:p>
            <a:pPr marL="342900" indent="-342900">
              <a:buFont typeface="+mj-lt"/>
              <a:buAutoNum type="arabicPeriod"/>
            </a:pPr>
            <a:r>
              <a:rPr lang="en-CA" dirty="0"/>
              <a:t>Summary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53" name="Picture Placeholder 52" descr="Hanging Lightbulbs">
            <a:extLst>
              <a:ext uri="{FF2B5EF4-FFF2-40B4-BE49-F238E27FC236}">
                <a16:creationId xmlns:a16="http://schemas.microsoft.com/office/drawing/2014/main" id="{CAC9EF15-08A3-406D-9236-76A5454D5F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Seedling Black and white close up">
            <a:extLst>
              <a:ext uri="{FF2B5EF4-FFF2-40B4-BE49-F238E27FC236}">
                <a16:creationId xmlns:a16="http://schemas.microsoft.com/office/drawing/2014/main" id="{12F007AF-B3B3-4BBC-9990-D46E31738B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704A28-E62C-2E4A-A2A4-AD85CB61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Flow Structure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6EE753-BEBB-4348-896E-73627FDDC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94680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465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3297A989-A3C7-10A6-4656-8484783AC3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0312826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1537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D375F6-40A7-9C60-966A-1FD0D20A6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Chart, bubble chart&#10;&#10;Description automatically generated">
            <a:extLst>
              <a:ext uri="{FF2B5EF4-FFF2-40B4-BE49-F238E27FC236}">
                <a16:creationId xmlns:a16="http://schemas.microsoft.com/office/drawing/2014/main" id="{D0F3DA50-BA6F-CB16-D8B6-6DD3D5519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8"/>
            <a:ext cx="12192000" cy="685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35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rt Placeholder 1">
            <a:extLst>
              <a:ext uri="{FF2B5EF4-FFF2-40B4-BE49-F238E27FC236}">
                <a16:creationId xmlns:a16="http://schemas.microsoft.com/office/drawing/2014/main" id="{0F32048A-8DF7-F3EC-8452-2E4EC0B280B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A34265-FCFF-A292-EB0A-9CF1EFF50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5A1EA-7BAF-F2E9-DCB8-A3E1D18478E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6,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AD646-9270-A97E-900A-9B8AEDC4AD6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3F8C1-2494-FC3C-6764-ECAA5E9B8E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>
              <a:latin typeface="+mn-lt"/>
            </a:endParaRP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986AA733-1EFF-6879-45EB-BD476852A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4"/>
            <a:ext cx="12192000" cy="685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312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rt Placeholder 1">
            <a:extLst>
              <a:ext uri="{FF2B5EF4-FFF2-40B4-BE49-F238E27FC236}">
                <a16:creationId xmlns:a16="http://schemas.microsoft.com/office/drawing/2014/main" id="{0DA6E548-C001-FF4B-7D3D-8A869AB2897A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495F66-C00B-502D-EB13-3CF8EF99D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F3297-BF44-A03E-0926-62BDC06644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6,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9A068-5AAA-65C4-7F8D-A9517C76F8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81E69-5E98-56CC-5C65-9F299547B5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>
              <a:latin typeface="+mn-lt"/>
            </a:endParaRPr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0C0F2A09-65B7-1E05-1966-067B4F482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4"/>
            <a:ext cx="12192000" cy="6855331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86A8B54B-E55C-E43E-6FB0-AF627BE0E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4"/>
            <a:ext cx="12192000" cy="685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71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19620-6CCC-A34D-9D45-D6B57F800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655189-E7B2-3A4A-99EE-997592791F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92818"/>
            <a:ext cx="3852094" cy="985127"/>
          </a:xfrm>
        </p:spPr>
        <p:txBody>
          <a:bodyPr/>
          <a:lstStyle/>
          <a:p>
            <a:r>
              <a:rPr lang="en-CA" dirty="0"/>
              <a:t>A</a:t>
            </a:r>
            <a:r>
              <a:rPr lang="en-US" dirty="0" err="1"/>
              <a:t>partment</a:t>
            </a:r>
            <a:r>
              <a:rPr lang="en-US" dirty="0"/>
              <a:t> is the most popular property type in New York which also has the highest number of review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4284CF-DF13-E947-ADA5-0FD9AAC03C2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37254" y="4316568"/>
            <a:ext cx="4136492" cy="1277029"/>
          </a:xfrm>
        </p:spPr>
        <p:txBody>
          <a:bodyPr/>
          <a:lstStyle/>
          <a:p>
            <a:r>
              <a:rPr lang="en-US" dirty="0"/>
              <a:t>Manhattan and Brooklyn have the largest concentration of Airbnb properties and generate the highest revenue for Airbnb among the five boroughs of New York City.</a:t>
            </a:r>
          </a:p>
          <a:p>
            <a:r>
              <a:rPr lang="en-US" dirty="0"/>
              <a:t>	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C396C20-F6DF-C940-BE16-6E008BFF9CB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29265" y="2592818"/>
            <a:ext cx="4783232" cy="1130209"/>
          </a:xfrm>
        </p:spPr>
        <p:txBody>
          <a:bodyPr/>
          <a:lstStyle/>
          <a:p>
            <a:r>
              <a:rPr lang="en-US" dirty="0"/>
              <a:t>There are 5 factors that </a:t>
            </a:r>
            <a:r>
              <a:rPr lang="en-CA" dirty="0"/>
              <a:t>influence Airbnb’s profitability: number of review and review score, property price, number of bed and location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8554997-3B04-634C-A36E-69B03113315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316568"/>
            <a:ext cx="3190289" cy="2156092"/>
          </a:xfrm>
        </p:spPr>
        <p:txBody>
          <a:bodyPr/>
          <a:lstStyle/>
          <a:p>
            <a:r>
              <a:rPr lang="en-US" dirty="0"/>
              <a:t>Starting in 2013, profit started to decline dramatically and is expected to decrease further due to regulatory issues and hosts listing illegally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2B0E625-26CC-9744-9B92-56905E797B65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F29C953-E914-EE4E-B001-1E1EAD7BFD8A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 dirty="0"/>
              <a:t>Annual Review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188C120B-6FFA-9C42-80DF-9F19DE9503F4}"/>
              </a:ext>
            </a:extLst>
          </p:cNvPr>
          <p:cNvSpPr>
            <a:spLocks noGrp="1"/>
          </p:cNvSpPr>
          <p:nvPr>
            <p:ph type="dt" sz="half" idx="36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February 6,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101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F0F25866-5DB1-334A-8037-692579FBDE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Thank you for your attention </a:t>
            </a:r>
          </a:p>
          <a:p>
            <a:endParaRPr lang="en-US" dirty="0"/>
          </a:p>
        </p:txBody>
      </p:sp>
      <p:pic>
        <p:nvPicPr>
          <p:cNvPr id="13" name="Picture Placeholder 12" descr="Portrait of a team member">
            <a:extLst>
              <a:ext uri="{FF2B5EF4-FFF2-40B4-BE49-F238E27FC236}">
                <a16:creationId xmlns:a16="http://schemas.microsoft.com/office/drawing/2014/main" id="{EC944911-7CDD-41CC-A7F0-5B0CF85D545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C_Win32_MW_JS_SL_v2.potx" id="{230A82CA-9023-4220-9E5B-0E652CF31B20}" vid="{96196EC2-C392-482E-BF29-9BD12A626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9EC1AB0-9704-404D-B6D3-819D938AC55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{05CCCE2C-E0AE-4D68-8240-D155E1A1A386}tf78853419_win32</Template>
  <TotalTime>87</TotalTime>
  <Words>263</Words>
  <Application>Microsoft Office PowerPoint</Application>
  <PresentationFormat>Widescreen</PresentationFormat>
  <Paragraphs>45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Consolas</vt:lpstr>
      <vt:lpstr>Franklin Gothic Book</vt:lpstr>
      <vt:lpstr>Franklin Gothic Demi</vt:lpstr>
      <vt:lpstr>Wingdings</vt:lpstr>
      <vt:lpstr>Theme1</vt:lpstr>
      <vt:lpstr>Slide 1</vt:lpstr>
      <vt:lpstr>Agenda</vt:lpstr>
      <vt:lpstr>Project Flow Structure</vt:lpstr>
      <vt:lpstr>PowerPoint Presentation</vt:lpstr>
      <vt:lpstr>PowerPoint Presentation</vt:lpstr>
      <vt:lpstr>PowerPoint Presentation</vt:lpstr>
      <vt:lpstr>PowerPoint Presentation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quangvutran.1994@gmail.com</dc:creator>
  <cp:lastModifiedBy>quangvutran.1994@gmail.com</cp:lastModifiedBy>
  <cp:revision>3</cp:revision>
  <dcterms:created xsi:type="dcterms:W3CDTF">2023-02-06T17:47:36Z</dcterms:created>
  <dcterms:modified xsi:type="dcterms:W3CDTF">2023-02-07T02:52:31Z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